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ms-powerpoint.revisioninfo+xml" PartName="/ppt/revisionInfo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C5744-1405-450D-9930-895D54BCE546}" type="datetimeFigureOut">
              <a:rPr lang="en-GB" smtClean="0"/>
              <a:t>04/08/2017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0BE34-D81E-4E2F-8C89-040330C2E55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435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712565C-3242-4DD0-B322-C5EA01C04B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86F846D4-1A32-4B85-A75F-D9C6D285509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F20B7F0E-B8A9-4540-BC35-C10BD19201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EA80C9B-2323-4168-B0B9-CEC6DD189156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5876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B863799A-BF62-4378-916C-02226E9DD6F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E94FAC8F-B94A-47BB-B2FC-6BE75B42C6A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ZA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4D86125E-B3F9-4626-BDD2-3CEB1BB555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5D0893F-0A01-4DD3-915F-B4A8F7A05EAB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7630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F89B9CE0-52EE-4D07-8BC4-5D5060185D4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1914E1CC-B6A7-4FA9-ACE0-718EE52C63B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78C37D2E-7A7D-4CBF-9703-584AE8E0C2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64C3AF2-476C-40DE-ACF3-02A09B3D9C2C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0640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47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7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3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08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34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20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6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8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2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1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35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4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 ?><Relationships xmlns="http://schemas.openxmlformats.org/package/2006/relationships"><Relationship Id="rId3" Target="../media/image4.jpeg" Type="http://schemas.openxmlformats.org/officeDocument/2006/relationships/image"/><Relationship Id="rId2" Target="../notesSlides/notesSlide2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 ?><Relationships xmlns="http://schemas.openxmlformats.org/package/2006/relationships"><Relationship Id="rId3" Target="../media/image7.jpeg" Type="http://schemas.openxmlformats.org/officeDocument/2006/relationships/image"/><Relationship Id="rId2" Target="../media/image6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3" Target="../media/image9.jpeg" Type="http://schemas.openxmlformats.org/officeDocument/2006/relationships/image"/><Relationship Id="rId2" Target="../media/image8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10.jpeg" Type="http://schemas.openxmlformats.org/officeDocument/2006/relationships/image"/></Relationships>
</file>

<file path=ppt/slides/_rels/slide6.xml.rels><?xml version="1.0" encoding="UTF-8" standalone="yes" ?><Relationships xmlns="http://schemas.openxmlformats.org/package/2006/relationships"><Relationship Id="rId3" Target="../media/image12.jpeg" Type="http://schemas.openxmlformats.org/officeDocument/2006/relationships/image"/><Relationship Id="rId2" Target="../media/image1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3" Target="../media/image14.jpeg" Type="http://schemas.openxmlformats.org/officeDocument/2006/relationships/image"/><Relationship Id="rId2" Target="../media/image13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15.jpeg" Type="http://schemas.openxmlformats.org/officeDocument/2006/relationships/image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7" descr="C:\Documents and Settings\esther.muthoni\Local Settings\Temp\Temporary Directory 6 for GDC New Logos.zip\GDC New Logos\GDC New Logo - Aug 2012.jpg">
            <a:extLst>
              <a:ext uri="{FF2B5EF4-FFF2-40B4-BE49-F238E27FC236}">
                <a16:creationId xmlns:a16="http://schemas.microsoft.com/office/drawing/2014/main" id="{2C9B8379-39A2-4C96-9AE4-00C669B262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7" t="14926" r="13200" b="20393"/>
          <a:stretch>
            <a:fillRect/>
          </a:stretch>
        </p:blipFill>
        <p:spPr bwMode="auto">
          <a:xfrm>
            <a:off x="6629400" y="4724400"/>
            <a:ext cx="19923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677736C0-DC9D-4BF9-A345-84099AA653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790575"/>
            <a:ext cx="8001000" cy="2105025"/>
          </a:xfrm>
        </p:spPr>
        <p:txBody>
          <a:bodyPr/>
          <a:lstStyle/>
          <a:p>
            <a:pPr eaLnBrk="1" hangingPunct="1">
              <a:defRPr/>
            </a:pPr>
            <a:b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3200" b="1" dirty="0">
              <a:solidFill>
                <a:schemeClr val="accent1">
                  <a:lumMod val="75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69" name="Slide Number Placeholder 4">
            <a:extLst>
              <a:ext uri="{FF2B5EF4-FFF2-40B4-BE49-F238E27FC236}">
                <a16:creationId xmlns:a16="http://schemas.microsoft.com/office/drawing/2014/main" id="{24F73AF3-E8F0-4B5F-A0E5-6EBD2A13E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628FA56-2790-4732-B178-ADE85970574D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11270" name="Picture 7" descr="C:\Documents and Settings\admin\Desktop\charlote\mascot.jpg">
            <a:extLst>
              <a:ext uri="{FF2B5EF4-FFF2-40B4-BE49-F238E27FC236}">
                <a16:creationId xmlns:a16="http://schemas.microsoft.com/office/drawing/2014/main" id="{A4F89010-3165-4351-9E4D-B81911878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08" y="395287"/>
            <a:ext cx="22288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feld 5">
            <a:extLst>
              <a:ext uri="{FF2B5EF4-FFF2-40B4-BE49-F238E27FC236}">
                <a16:creationId xmlns:a16="http://schemas.microsoft.com/office/drawing/2014/main" id="{7928C1E3-4F1C-4865-97FC-EE2A6F961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655888"/>
            <a:ext cx="8077200" cy="12001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4000" b="1" dirty="0">
                <a:solidFill>
                  <a:schemeClr val="accent1">
                    <a:lumMod val="75000"/>
                  </a:schemeClr>
                </a:solidFill>
              </a:rPr>
              <a:t>UBSUP - DTF project - KENYA</a:t>
            </a:r>
            <a:br>
              <a:rPr lang="en-GB" altLang="en-US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altLang="en-US" sz="3200" b="1" dirty="0">
                <a:solidFill>
                  <a:srgbClr val="C00000"/>
                </a:solidFill>
              </a:rPr>
              <a:t>Maintenance of a co-composting facility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45A27DE-935A-4A90-9643-B712541DFC75}"/>
              </a:ext>
            </a:extLst>
          </p:cNvPr>
          <p:cNvSpPr txBox="1"/>
          <p:nvPr/>
        </p:nvSpPr>
        <p:spPr>
          <a:xfrm>
            <a:off x="6457950" y="6019800"/>
            <a:ext cx="2588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/>
              <a:t>Version: </a:t>
            </a:r>
            <a:r>
              <a:rPr lang="de-DE" sz="1400" dirty="0"/>
              <a:t>2.0</a:t>
            </a:r>
          </a:p>
          <a:p>
            <a:pPr algn="r"/>
            <a:r>
              <a:rPr lang="de-DE" sz="1400" dirty="0"/>
              <a:t>Last Update: August 2017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983276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4">
            <a:extLst>
              <a:ext uri="{FF2B5EF4-FFF2-40B4-BE49-F238E27FC236}">
                <a16:creationId xmlns:a16="http://schemas.microsoft.com/office/drawing/2014/main" id="{EE5F22C7-C780-45A2-AD7F-00F744F14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2624ADD-9E91-4DE0-ACCC-55BD1B890A49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13316" name="Picture 5">
            <a:extLst>
              <a:ext uri="{FF2B5EF4-FFF2-40B4-BE49-F238E27FC236}">
                <a16:creationId xmlns:a16="http://schemas.microsoft.com/office/drawing/2014/main" id="{9FC5C0B3-C6EE-4A73-A414-41AEEC5659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890" y="228600"/>
            <a:ext cx="4967288" cy="537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Title 1">
            <a:extLst>
              <a:ext uri="{FF2B5EF4-FFF2-40B4-BE49-F238E27FC236}">
                <a16:creationId xmlns:a16="http://schemas.microsoft.com/office/drawing/2014/main" id="{A0FA7EA9-7ECA-4F1F-A2F8-1320438C6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2203"/>
            <a:ext cx="8229600" cy="1143000"/>
          </a:xfrm>
        </p:spPr>
        <p:txBody>
          <a:bodyPr/>
          <a:lstStyle/>
          <a:p>
            <a:r>
              <a:rPr lang="en-ZA" altLang="en-US" sz="3600" dirty="0"/>
              <a:t>Moisture control</a:t>
            </a:r>
            <a:br>
              <a:rPr lang="en-ZA" altLang="en-US" sz="3600" dirty="0"/>
            </a:br>
            <a:r>
              <a:rPr lang="en-ZA" altLang="en-US" sz="2800" i="1" dirty="0"/>
              <a:t>User’s guide page 11</a:t>
            </a:r>
          </a:p>
        </p:txBody>
      </p:sp>
      <p:sp>
        <p:nvSpPr>
          <p:cNvPr id="13318" name="TextBox 7">
            <a:extLst>
              <a:ext uri="{FF2B5EF4-FFF2-40B4-BE49-F238E27FC236}">
                <a16:creationId xmlns:a16="http://schemas.microsoft.com/office/drawing/2014/main" id="{73204799-853F-4712-992B-E677DD8F0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2846851"/>
            <a:ext cx="2971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ZA" altLang="en-US" sz="1800" dirty="0">
                <a:latin typeface="Arial" panose="020B0604020202020204" pitchFamily="34" charset="0"/>
              </a:rPr>
              <a:t>Moisture content should be maintain between 40 to 60%</a:t>
            </a:r>
          </a:p>
        </p:txBody>
      </p:sp>
    </p:spTree>
    <p:extLst>
      <p:ext uri="{BB962C8B-B14F-4D97-AF65-F5344CB8AC3E}">
        <p14:creationId xmlns:p14="http://schemas.microsoft.com/office/powerpoint/2010/main" val="376959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4">
            <a:extLst>
              <a:ext uri="{FF2B5EF4-FFF2-40B4-BE49-F238E27FC236}">
                <a16:creationId xmlns:a16="http://schemas.microsoft.com/office/drawing/2014/main" id="{057EBB8C-8D33-439C-883C-76F624A78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A6871C-2301-44C0-BD22-E3ACC8BED0A5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5364" name="Title 1">
            <a:extLst>
              <a:ext uri="{FF2B5EF4-FFF2-40B4-BE49-F238E27FC236}">
                <a16:creationId xmlns:a16="http://schemas.microsoft.com/office/drawing/2014/main" id="{2A652B56-B585-4F37-BE31-F6737A832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en-ZA" altLang="en-US" sz="3600" dirty="0"/>
              <a:t>Temperature control</a:t>
            </a:r>
            <a:br>
              <a:rPr lang="en-ZA" altLang="en-US" sz="3600" dirty="0"/>
            </a:br>
            <a:r>
              <a:rPr lang="en-ZA" altLang="en-US" sz="2800" i="1" dirty="0"/>
              <a:t>User’s guide page 10 and 11</a:t>
            </a:r>
          </a:p>
        </p:txBody>
      </p:sp>
      <p:pic>
        <p:nvPicPr>
          <p:cNvPr id="15365" name="Picture 6">
            <a:extLst>
              <a:ext uri="{FF2B5EF4-FFF2-40B4-BE49-F238E27FC236}">
                <a16:creationId xmlns:a16="http://schemas.microsoft.com/office/drawing/2014/main" id="{E9EF1805-95F7-41B5-BCD9-969FCC766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020" y="2066925"/>
            <a:ext cx="6838950" cy="351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TextBox 7">
            <a:extLst>
              <a:ext uri="{FF2B5EF4-FFF2-40B4-BE49-F238E27FC236}">
                <a16:creationId xmlns:a16="http://schemas.microsoft.com/office/drawing/2014/main" id="{1060C6E7-8969-45DA-AC58-9E04C79EE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" y="1143000"/>
            <a:ext cx="8458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ZA" altLang="en-US" sz="1800" dirty="0">
                <a:latin typeface="Arial" panose="020B0604020202020204" pitchFamily="34" charset="0"/>
              </a:rPr>
              <a:t>1</a:t>
            </a:r>
            <a:r>
              <a:rPr lang="en-ZA" altLang="en-US" sz="1800" baseline="30000" dirty="0">
                <a:latin typeface="Arial" panose="020B0604020202020204" pitchFamily="34" charset="0"/>
              </a:rPr>
              <a:t>st</a:t>
            </a:r>
            <a:r>
              <a:rPr lang="en-ZA" altLang="en-US" sz="1800" dirty="0">
                <a:latin typeface="Arial" panose="020B0604020202020204" pitchFamily="34" charset="0"/>
              </a:rPr>
              <a:t> week: temperature rises quickly up to 65</a:t>
            </a:r>
            <a:r>
              <a:rPr lang="en-ZA" altLang="en-US" sz="1800" dirty="0">
                <a:latin typeface="Arial" panose="020B0604020202020204" pitchFamily="34" charset="0"/>
                <a:sym typeface="Wingdings" panose="05000000000000000000" pitchFamily="2" charset="2"/>
              </a:rPr>
              <a:t>°C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ZA" altLang="en-US" sz="1800" dirty="0">
                <a:latin typeface="Arial" panose="020B0604020202020204" pitchFamily="34" charset="0"/>
                <a:sym typeface="Wingdings" panose="05000000000000000000" pitchFamily="2" charset="2"/>
              </a:rPr>
              <a:t>Next 6 weeks: temperature decreases gradually up to ambient temperature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ZA" altLang="en-US" sz="1800" dirty="0">
                <a:latin typeface="Arial" panose="020B0604020202020204" pitchFamily="34" charset="0"/>
                <a:sym typeface="Wingdings" panose="05000000000000000000" pitchFamily="2" charset="2"/>
              </a:rPr>
              <a:t>Next 4 weeks: temperature stabilize at ambient temperature</a:t>
            </a:r>
            <a:endParaRPr lang="en-ZA" altLang="en-US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750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>
            <a:extLst>
              <a:ext uri="{FF2B5EF4-FFF2-40B4-BE49-F238E27FC236}">
                <a16:creationId xmlns:a16="http://schemas.microsoft.com/office/drawing/2014/main" id="{73D962C0-1909-4478-870C-0210F0E55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20BC44-E7CE-4D9C-BB1E-7F71FC2AC149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6388" name="Title 1">
            <a:extLst>
              <a:ext uri="{FF2B5EF4-FFF2-40B4-BE49-F238E27FC236}">
                <a16:creationId xmlns:a16="http://schemas.microsoft.com/office/drawing/2014/main" id="{E077F64A-4553-4288-8CD5-1047471E2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853" y="124265"/>
            <a:ext cx="8229600" cy="1143000"/>
          </a:xfrm>
        </p:spPr>
        <p:txBody>
          <a:bodyPr/>
          <a:lstStyle/>
          <a:p>
            <a:r>
              <a:rPr lang="en-ZA" altLang="en-US" sz="3600" dirty="0"/>
              <a:t>Temperature control</a:t>
            </a:r>
            <a:br>
              <a:rPr lang="en-ZA" altLang="en-US" sz="3600" dirty="0"/>
            </a:br>
            <a:r>
              <a:rPr lang="en-ZA" altLang="en-US" sz="2800" i="1" dirty="0"/>
              <a:t>User’s guide page 10 and 11</a:t>
            </a:r>
          </a:p>
        </p:txBody>
      </p:sp>
      <p:pic>
        <p:nvPicPr>
          <p:cNvPr id="16389" name="Picture 6">
            <a:extLst>
              <a:ext uri="{FF2B5EF4-FFF2-40B4-BE49-F238E27FC236}">
                <a16:creationId xmlns:a16="http://schemas.microsoft.com/office/drawing/2014/main" id="{54856A27-20EB-46C3-9082-51284AF147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5989" y="152400"/>
            <a:ext cx="407035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7">
            <a:extLst>
              <a:ext uri="{FF2B5EF4-FFF2-40B4-BE49-F238E27FC236}">
                <a16:creationId xmlns:a16="http://schemas.microsoft.com/office/drawing/2014/main" id="{6943D3F1-CE31-450F-B2E0-74E0FE3DBC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3645" y="4029075"/>
            <a:ext cx="4070350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4B027D8-0F51-4DD4-9ABD-F584C36B11C9}"/>
              </a:ext>
            </a:extLst>
          </p:cNvPr>
          <p:cNvSpPr txBox="1"/>
          <p:nvPr/>
        </p:nvSpPr>
        <p:spPr>
          <a:xfrm>
            <a:off x="781050" y="1420239"/>
            <a:ext cx="3810000" cy="2862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ZA" b="1" dirty="0"/>
              <a:t>Steps: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/>
              <a:t>Push a hole in the middle of the windrow with a stick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/>
              <a:t>Attach a thermometer to a stick with a piece of string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/>
              <a:t>Insert thermometer in the hole and leave it for 1 minute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/>
              <a:t>Read the temperature and monitor with the diagram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ZA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7799623-9BA9-482C-BDC0-458CF9FE0718}"/>
              </a:ext>
            </a:extLst>
          </p:cNvPr>
          <p:cNvSpPr txBox="1"/>
          <p:nvPr/>
        </p:nvSpPr>
        <p:spPr>
          <a:xfrm>
            <a:off x="781050" y="4446179"/>
            <a:ext cx="4359275" cy="922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ZA" b="1" dirty="0"/>
              <a:t>Read temperature: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/>
              <a:t>Daily during the first week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/>
              <a:t>Then 2 to 3 times per week</a:t>
            </a:r>
          </a:p>
        </p:txBody>
      </p:sp>
    </p:spTree>
    <p:extLst>
      <p:ext uri="{BB962C8B-B14F-4D97-AF65-F5344CB8AC3E}">
        <p14:creationId xmlns:p14="http://schemas.microsoft.com/office/powerpoint/2010/main" val="1214391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4">
            <a:extLst>
              <a:ext uri="{FF2B5EF4-FFF2-40B4-BE49-F238E27FC236}">
                <a16:creationId xmlns:a16="http://schemas.microsoft.com/office/drawing/2014/main" id="{42F3DD3B-2AF5-4CF0-AFE4-07FE94233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944A79F-9CA9-4583-B8F3-89D8AFA06BA6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7412" name="Title 1">
            <a:extLst>
              <a:ext uri="{FF2B5EF4-FFF2-40B4-BE49-F238E27FC236}">
                <a16:creationId xmlns:a16="http://schemas.microsoft.com/office/drawing/2014/main" id="{59462844-62FB-40EA-B78F-52CC12C46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937" y="161925"/>
            <a:ext cx="5410200" cy="1219200"/>
          </a:xfrm>
        </p:spPr>
        <p:txBody>
          <a:bodyPr>
            <a:normAutofit fontScale="90000"/>
          </a:bodyPr>
          <a:lstStyle/>
          <a:p>
            <a:r>
              <a:rPr lang="en-ZA" altLang="en-US" sz="3600" dirty="0"/>
              <a:t>Trouble shooting: composting parameters</a:t>
            </a:r>
            <a:br>
              <a:rPr lang="en-ZA" altLang="en-US" sz="3600" dirty="0"/>
            </a:br>
            <a:r>
              <a:rPr lang="en-ZA" altLang="en-US" sz="2800" i="1" dirty="0"/>
              <a:t>User’s guide page 16</a:t>
            </a:r>
          </a:p>
        </p:txBody>
      </p:sp>
      <p:sp>
        <p:nvSpPr>
          <p:cNvPr id="17413" name="TextBox 6">
            <a:extLst>
              <a:ext uri="{FF2B5EF4-FFF2-40B4-BE49-F238E27FC236}">
                <a16:creationId xmlns:a16="http://schemas.microsoft.com/office/drawing/2014/main" id="{21F8BD36-CCF0-4ACE-985C-C9633B63E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5166" y="127000"/>
            <a:ext cx="1905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ZA" altLang="en-US" sz="1800" b="1" dirty="0">
                <a:latin typeface="Arial" panose="020B0604020202020204" pitchFamily="34" charset="0"/>
              </a:rPr>
              <a:t>Temperature:</a:t>
            </a:r>
          </a:p>
        </p:txBody>
      </p:sp>
      <p:sp>
        <p:nvSpPr>
          <p:cNvPr id="17414" name="TextBox 7">
            <a:extLst>
              <a:ext uri="{FF2B5EF4-FFF2-40B4-BE49-F238E27FC236}">
                <a16:creationId xmlns:a16="http://schemas.microsoft.com/office/drawing/2014/main" id="{6C9919E8-E55B-44CD-B5F1-77EBB78D4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529" y="1989138"/>
            <a:ext cx="1905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Odour:</a:t>
            </a:r>
          </a:p>
        </p:txBody>
      </p:sp>
      <p:pic>
        <p:nvPicPr>
          <p:cNvPr id="17415" name="Picture 8">
            <a:extLst>
              <a:ext uri="{FF2B5EF4-FFF2-40B4-BE49-F238E27FC236}">
                <a16:creationId xmlns:a16="http://schemas.microsoft.com/office/drawing/2014/main" id="{0297E3C6-09BA-402A-91D1-743E08E4EF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5166" y="609600"/>
            <a:ext cx="2686050" cy="264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9">
            <a:extLst>
              <a:ext uri="{FF2B5EF4-FFF2-40B4-BE49-F238E27FC236}">
                <a16:creationId xmlns:a16="http://schemas.microsoft.com/office/drawing/2014/main" id="{083B6691-984D-4DC2-9433-05F894C754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5166" y="3249613"/>
            <a:ext cx="2686050" cy="251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Picture 10">
            <a:extLst>
              <a:ext uri="{FF2B5EF4-FFF2-40B4-BE49-F238E27FC236}">
                <a16:creationId xmlns:a16="http://schemas.microsoft.com/office/drawing/2014/main" id="{769BAC6C-3365-408F-8AF0-708FBE270D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966" y="2362200"/>
            <a:ext cx="4979988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006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>
            <a:extLst>
              <a:ext uri="{FF2B5EF4-FFF2-40B4-BE49-F238E27FC236}">
                <a16:creationId xmlns:a16="http://schemas.microsoft.com/office/drawing/2014/main" id="{874ABB9A-A253-4FF0-B329-CEB494B63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6D2734-C898-4F82-B29B-C6902B80DE62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8436" name="Title 1">
            <a:extLst>
              <a:ext uri="{FF2B5EF4-FFF2-40B4-BE49-F238E27FC236}">
                <a16:creationId xmlns:a16="http://schemas.microsoft.com/office/drawing/2014/main" id="{0990E0E5-7130-4729-9B4B-575B3CD65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698" y="2237936"/>
            <a:ext cx="3886200" cy="1360488"/>
          </a:xfrm>
        </p:spPr>
        <p:txBody>
          <a:bodyPr>
            <a:normAutofit fontScale="90000"/>
          </a:bodyPr>
          <a:lstStyle/>
          <a:p>
            <a:r>
              <a:rPr lang="en-ZA" altLang="en-US" sz="3500" dirty="0"/>
              <a:t>Trouble shooting: </a:t>
            </a:r>
            <a:br>
              <a:rPr lang="en-ZA" altLang="en-US" sz="3500" dirty="0"/>
            </a:br>
            <a:r>
              <a:rPr lang="en-ZA" altLang="en-US" sz="3500" dirty="0"/>
              <a:t>climatic influences and vectors</a:t>
            </a:r>
            <a:br>
              <a:rPr lang="en-ZA" altLang="en-US" sz="3600" dirty="0"/>
            </a:br>
            <a:r>
              <a:rPr lang="en-ZA" altLang="en-US" sz="2800" i="1" dirty="0"/>
              <a:t>User’s guide page 17</a:t>
            </a:r>
          </a:p>
        </p:txBody>
      </p:sp>
      <p:pic>
        <p:nvPicPr>
          <p:cNvPr id="18437" name="Picture 6">
            <a:extLst>
              <a:ext uri="{FF2B5EF4-FFF2-40B4-BE49-F238E27FC236}">
                <a16:creationId xmlns:a16="http://schemas.microsoft.com/office/drawing/2014/main" id="{4FDCA9A0-C6F2-4FFB-9AD3-820D56CBA8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5"/>
          <a:stretch>
            <a:fillRect/>
          </a:stretch>
        </p:blipFill>
        <p:spPr bwMode="auto">
          <a:xfrm>
            <a:off x="3657600" y="301625"/>
            <a:ext cx="5022850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7">
            <a:extLst>
              <a:ext uri="{FF2B5EF4-FFF2-40B4-BE49-F238E27FC236}">
                <a16:creationId xmlns:a16="http://schemas.microsoft.com/office/drawing/2014/main" id="{915DB64C-07B9-411D-8264-EB6A1406C9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4" t="2779" r="3143" b="2779"/>
          <a:stretch>
            <a:fillRect/>
          </a:stretch>
        </p:blipFill>
        <p:spPr bwMode="auto">
          <a:xfrm>
            <a:off x="3657600" y="3154363"/>
            <a:ext cx="4979988" cy="264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3434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4">
            <a:extLst>
              <a:ext uri="{FF2B5EF4-FFF2-40B4-BE49-F238E27FC236}">
                <a16:creationId xmlns:a16="http://schemas.microsoft.com/office/drawing/2014/main" id="{308CAC77-49F0-44E0-93C0-AF340C301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9ED7284-4007-480C-A4D4-E9A4825991B0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9460" name="Title 1">
            <a:extLst>
              <a:ext uri="{FF2B5EF4-FFF2-40B4-BE49-F238E27FC236}">
                <a16:creationId xmlns:a16="http://schemas.microsoft.com/office/drawing/2014/main" id="{F4317176-AA1A-4A2C-9665-869CE73E0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400"/>
            <a:ext cx="7086600" cy="1360488"/>
          </a:xfrm>
        </p:spPr>
        <p:txBody>
          <a:bodyPr>
            <a:normAutofit fontScale="90000"/>
          </a:bodyPr>
          <a:lstStyle/>
          <a:p>
            <a:r>
              <a:rPr lang="en-ZA" altLang="en-US" sz="3500"/>
              <a:t>Trouble shooting: </a:t>
            </a:r>
            <a:br>
              <a:rPr lang="en-ZA" altLang="en-US" sz="3500"/>
            </a:br>
            <a:r>
              <a:rPr lang="en-ZA" altLang="en-US" sz="3500"/>
              <a:t>climatic influences and vectors</a:t>
            </a:r>
            <a:br>
              <a:rPr lang="en-ZA" altLang="en-US" sz="3600"/>
            </a:br>
            <a:r>
              <a:rPr lang="en-ZA" altLang="en-US" sz="2800" i="1"/>
              <a:t>User’s guide page 18</a:t>
            </a:r>
          </a:p>
        </p:txBody>
      </p:sp>
      <p:pic>
        <p:nvPicPr>
          <p:cNvPr id="19461" name="Picture 6">
            <a:extLst>
              <a:ext uri="{FF2B5EF4-FFF2-40B4-BE49-F238E27FC236}">
                <a16:creationId xmlns:a16="http://schemas.microsoft.com/office/drawing/2014/main" id="{AFBF5AED-27CA-4BAB-AAA5-83A2A42894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0" y="1512888"/>
            <a:ext cx="5105400" cy="429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1">
            <a:extLst>
              <a:ext uri="{FF2B5EF4-FFF2-40B4-BE49-F238E27FC236}">
                <a16:creationId xmlns:a16="http://schemas.microsoft.com/office/drawing/2014/main" id="{6C562AA3-7750-4120-A6FC-295670EF96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509" y="1750256"/>
            <a:ext cx="2678113" cy="177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3" name="Picture 2">
            <a:extLst>
              <a:ext uri="{FF2B5EF4-FFF2-40B4-BE49-F238E27FC236}">
                <a16:creationId xmlns:a16="http://schemas.microsoft.com/office/drawing/2014/main" id="{14A44F06-8C50-4504-BB50-F7EF9BF57B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509" y="3745744"/>
            <a:ext cx="2678113" cy="177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4509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DB6663EF-29DC-4B6A-968F-A8DE7A8D7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81000"/>
            <a:ext cx="7829550" cy="16002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>
              <a:tabLst>
                <a:tab pos="88900" algn="l"/>
                <a:tab pos="268288" algn="l"/>
              </a:tabLst>
              <a:defRPr/>
            </a:pPr>
            <a:r>
              <a:rPr lang="en-GB" altLang="en-US" sz="3200" b="1" dirty="0">
                <a:solidFill>
                  <a:schemeClr val="tx2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Do you have any questions, remarks or suggestions? </a:t>
            </a:r>
          </a:p>
        </p:txBody>
      </p:sp>
      <p:sp>
        <p:nvSpPr>
          <p:cNvPr id="20484" name="Slide Number Placeholder 2">
            <a:extLst>
              <a:ext uri="{FF2B5EF4-FFF2-40B4-BE49-F238E27FC236}">
                <a16:creationId xmlns:a16="http://schemas.microsoft.com/office/drawing/2014/main" id="{A70E05A0-CF99-45CE-847B-0B5E6FC14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07EEE6C-C60F-4896-A417-26473B02D132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20485" name="Grafik 8" descr="imagesUABJNRZB.jpg">
            <a:extLst>
              <a:ext uri="{FF2B5EF4-FFF2-40B4-BE49-F238E27FC236}">
                <a16:creationId xmlns:a16="http://schemas.microsoft.com/office/drawing/2014/main" id="{17372294-FFF9-4F2E-BE28-4D984D36C1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725" y="2225235"/>
            <a:ext cx="28194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7690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156</Words>
  <Application>Microsoft Office PowerPoint</Application>
  <PresentationFormat>Bildschirmpräsentation (4:3)</PresentationFormat>
  <Paragraphs>36</Paragraphs>
  <Slides>8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 </vt:lpstr>
      <vt:lpstr>Moisture control User’s guide page 11</vt:lpstr>
      <vt:lpstr>Temperature control User’s guide page 10 and 11</vt:lpstr>
      <vt:lpstr>Temperature control User’s guide page 10 and 11</vt:lpstr>
      <vt:lpstr>Trouble shooting: composting parameters User’s guide page 16</vt:lpstr>
      <vt:lpstr>Trouble shooting:  climatic influences and vectors User’s guide page 17</vt:lpstr>
      <vt:lpstr>Trouble shooting:  climatic influences and vectors User’s guide page 18</vt:lpstr>
      <vt:lpstr>Do you have any questions, remarks or suggestions?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Gwada</dc:creator>
  <cp:lastModifiedBy>Pia Fischer</cp:lastModifiedBy>
  <cp:revision>3</cp:revision>
  <dcterms:created xsi:type="dcterms:W3CDTF">2017-07-24T09:02:33Z</dcterms:created>
  <dcterms:modified xsi:type="dcterms:W3CDTF">2017-08-04T05:08:45Z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205515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D7.1.10</vt:lpwstr>
  </property>
</Properties>
</file>